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53a89bd9_0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6" name="Google Shape;136;g8753a89bd9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8753a89bd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753a89bd9_0_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8" name="Google Shape;148;g8753a89bd9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g8753a89bd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753a89bd9_0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7" name="Google Shape;157;g8753a89bd9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g8753a89bd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753a89bd9_0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6" name="Google Shape;166;g8753a89bd9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8753a89bd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753a89bd9_0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4" name="Google Shape;174;g8753a89bd9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8753a89bd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753a89bd9_0_1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5" name="Google Shape;185;g8753a89bd9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g8753a89bd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753a89bd9_0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3" name="Google Shape;193;g8753a89bd9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g8753a89bd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753a89bd9_0_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1" name="Google Shape;201;g8753a89bd9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g8753a89bd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753a89bd9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7" name="Google Shape;67;g8753a89bd9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g8753a89bd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75d9af272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5" name="Google Shape;75;g875d9af272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875d9af2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753a89bd9_0_1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7" name="Google Shape;87;g8753a89bd9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g8753a89bd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75d9af272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5" name="Google Shape;95;g875d9af272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875d9af27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753a89bd9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7" name="Google Shape;107;g8753a89bd9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g8753a89bd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75d9af272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5" name="Google Shape;115;g875d9af272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g875d9af27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753a89bd9_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7" name="Google Shape;127;g8753a89bd9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8753a89bd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2124075" y="5054600"/>
            <a:ext cx="5688013" cy="750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124075" y="5949950"/>
            <a:ext cx="575945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827088" y="692150"/>
            <a:ext cx="76327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 rot="5400000">
            <a:off x="2412207" y="548482"/>
            <a:ext cx="4318000" cy="748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 rot="5400000">
            <a:off x="4625976" y="2617787"/>
            <a:ext cx="5759450" cy="190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 rot="5400000">
            <a:off x="733425" y="785812"/>
            <a:ext cx="5759450" cy="55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27088" y="692150"/>
            <a:ext cx="76327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827088" y="2133600"/>
            <a:ext cx="7488237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827088" y="692150"/>
            <a:ext cx="76327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827088" y="2133600"/>
            <a:ext cx="3667125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46613" y="2133600"/>
            <a:ext cx="3668712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29" name="Google Shape;29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0" name="Google Shape;30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27088" y="692150"/>
            <a:ext cx="76327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27088" y="692150"/>
            <a:ext cx="76327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27088" y="2133600"/>
            <a:ext cx="7488237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Char char="•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–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Relationship Id="rId4" Type="http://schemas.openxmlformats.org/officeDocument/2006/relationships/hyperlink" Target="https://achecker.ca/checker" TargetMode="External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hyperlink" Target="https://ismatfarjana.github.io/T1A3_Portfolio/src/html/contac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Relationship Id="rId4" Type="http://schemas.openxmlformats.org/officeDocument/2006/relationships/image" Target="../media/image21.png"/><Relationship Id="rId9" Type="http://schemas.openxmlformats.org/officeDocument/2006/relationships/hyperlink" Target="https://ismatfarjana.github.io/T1A3_Portfolio/src/html/resume.html" TargetMode="External"/><Relationship Id="rId5" Type="http://schemas.openxmlformats.org/officeDocument/2006/relationships/hyperlink" Target="https://ismatfarjana.github.io/T1A3_Portfolio/src/html/index.html" TargetMode="External"/><Relationship Id="rId6" Type="http://schemas.openxmlformats.org/officeDocument/2006/relationships/hyperlink" Target="https://ismatfarjana.github.io/T1A3_Portfolio/src/html/about.html" TargetMode="External"/><Relationship Id="rId7" Type="http://schemas.openxmlformats.org/officeDocument/2006/relationships/hyperlink" Target="https://ismatfarjana.github.io/T1A3_Portfolio/src/html/blog.html" TargetMode="External"/><Relationship Id="rId8" Type="http://schemas.openxmlformats.org/officeDocument/2006/relationships/hyperlink" Target="https://ismatfarjana.github.io/T1A3_Portfolio/src/html/project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2555875" y="5157788"/>
            <a:ext cx="5545138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Portfolio Website</a:t>
            </a:r>
            <a:endParaRPr sz="3600"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2555875" y="6021388"/>
            <a:ext cx="3744913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b="1" lang="ru-RU"/>
              <a:t>Syeda Ismat Farjana</a:t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0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Fonts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827100" y="2133600"/>
            <a:ext cx="2702700" cy="20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Lato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Oswald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Indie Flower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Open Sans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813" y="5036171"/>
            <a:ext cx="3014425" cy="14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338" y="1505200"/>
            <a:ext cx="2526611" cy="14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2450" y="3260050"/>
            <a:ext cx="2303577" cy="15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3200" y="5072675"/>
            <a:ext cx="2786440" cy="15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Accessibility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152399" y="3569400"/>
            <a:ext cx="6679200" cy="264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Used </a:t>
            </a:r>
            <a:r>
              <a:rPr lang="ru-RU"/>
              <a:t>semantic HTML and Colors that does not impact user that has issues with different color to address accessibility issues.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Accessibility test done using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https://achecker.ca/checker</a:t>
            </a:r>
            <a:r>
              <a:rPr lang="ru-RU"/>
              <a:t> 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57589"/>
            <a:ext cx="8839199" cy="1759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Development process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827093" y="2133600"/>
            <a:ext cx="3067500" cy="451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ru-RU" sz="1800"/>
              <a:t>Used Trello for user stories and project management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sz="1800"/>
              <a:t>Used Balsamiq to draw wireframes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sz="1800"/>
              <a:t>Git to create branches for different features.</a:t>
            </a:r>
            <a:endParaRPr sz="1800"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793" y="2133589"/>
            <a:ext cx="4944609" cy="356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Challenges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827088" y="2133600"/>
            <a:ext cx="7488300" cy="431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SRI Hash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Accessibility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W3C validator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Responsiveness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Hamburger menu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Favourite parts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448" y="2863650"/>
            <a:ext cx="2255776" cy="39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4924" y="2862940"/>
            <a:ext cx="2255775" cy="399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6675" y="2863650"/>
            <a:ext cx="2255775" cy="39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684450" y="1766725"/>
            <a:ext cx="7488300" cy="58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ru-RU"/>
              <a:t>Creating different themes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Engaging Factors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827088" y="2133600"/>
            <a:ext cx="7488300" cy="431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Moderate</a:t>
            </a:r>
            <a:r>
              <a:rPr lang="ru-RU"/>
              <a:t> 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Easy to find navigations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Easy to follow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Properly highlighted text and images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Future Improvements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827088" y="2133600"/>
            <a:ext cx="7488300" cy="431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Accessibility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Add more css </a:t>
            </a:r>
            <a:r>
              <a:rPr lang="ru-RU"/>
              <a:t>carisma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Implement sass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Add some interactions with JavaScript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ctrTitle"/>
          </p:nvPr>
        </p:nvSpPr>
        <p:spPr>
          <a:xfrm>
            <a:off x="1799400" y="5609438"/>
            <a:ext cx="55452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Thanks for your time</a:t>
            </a:r>
            <a:endParaRPr sz="3600"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49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1056700" y="416888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</a:rPr>
              <a:t>A walk-through of the website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775" y="1638764"/>
            <a:ext cx="4285657" cy="504800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09676" y="1691450"/>
            <a:ext cx="4092900" cy="494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ru-RU"/>
              <a:t>Pages</a:t>
            </a:r>
            <a:endParaRPr b="1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ru-RU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Home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ru-RU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About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ru-RU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Blogs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ru-RU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Projects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ru-RU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Resume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ru-RU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Contact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Wireframes (Mobile)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80373"/>
            <a:ext cx="9144002" cy="3157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Live</a:t>
            </a:r>
            <a:r>
              <a:rPr lang="ru-RU"/>
              <a:t> (Mobile)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32475"/>
            <a:ext cx="1655874" cy="288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577" y="2513138"/>
            <a:ext cx="1677525" cy="292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6813" y="2497277"/>
            <a:ext cx="1677525" cy="29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5275" y="2472451"/>
            <a:ext cx="1677526" cy="2966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5101" y="2497276"/>
            <a:ext cx="1655875" cy="2916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Wireframes (Tablet)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5" y="2504275"/>
            <a:ext cx="9076276" cy="2567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Live</a:t>
            </a:r>
            <a:r>
              <a:rPr lang="ru-RU"/>
              <a:t> (Tablet)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500" y="1657600"/>
            <a:ext cx="1859799" cy="24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850" y="1685312"/>
            <a:ext cx="1859800" cy="247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2525" y="1684787"/>
            <a:ext cx="1859799" cy="247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9275" y="4338722"/>
            <a:ext cx="1859800" cy="247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3650" y="4338725"/>
            <a:ext cx="1822235" cy="242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Wireframes (Desktop)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00" y="1629375"/>
            <a:ext cx="7392347" cy="504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Live</a:t>
            </a:r>
            <a:r>
              <a:rPr lang="ru-RU"/>
              <a:t> (Desktop)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62825"/>
            <a:ext cx="2592924" cy="256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6112" y="1530388"/>
            <a:ext cx="2592924" cy="257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2225" y="1527500"/>
            <a:ext cx="2592924" cy="257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2100" y="4126700"/>
            <a:ext cx="2642182" cy="26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3050" y="4128163"/>
            <a:ext cx="2642177" cy="262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2" cy="15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type="title"/>
          </p:nvPr>
        </p:nvSpPr>
        <p:spPr>
          <a:xfrm>
            <a:off x="827100" y="416900"/>
            <a:ext cx="7203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Color palette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699" y="2192124"/>
            <a:ext cx="4080475" cy="31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413501" y="2133600"/>
            <a:ext cx="4158600" cy="418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Initially choose 4 color palettes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Ended up using #9fb9ca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